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205069DB.xml" ContentType="application/vnd.ms-powerpoint.comments+xml"/>
  <Override PartName="/ppt/comments/modernComment_105_A6D98911.xml" ContentType="application/vnd.ms-powerpoint.comments+xml"/>
  <Override PartName="/ppt/comments/modernComment_102_72E8F5D.xml" ContentType="application/vnd.ms-powerpoint.comments+xml"/>
  <Override PartName="/ppt/comments/modernComment_101_2DC5E563.xml" ContentType="application/vnd.ms-powerpoint.comments+xml"/>
  <Override PartName="/ppt/comments/modernComment_103_E9AB377A.xml" ContentType="application/vnd.ms-powerpoint.comments+xml"/>
  <Override PartName="/ppt/comments/modernComment_106_5AD35CB8.xml" ContentType="application/vnd.ms-powerpoint.comments+xml"/>
  <Override PartName="/ppt/comments/modernComment_108_5699221B.xml" ContentType="application/vnd.ms-powerpoint.comments+xml"/>
  <Override PartName="/ppt/comments/modernComment_11A_D53E755C.xml" ContentType="application/vnd.ms-powerpoint.comments+xml"/>
  <Override PartName="/ppt/comments/modernComment_107_37BD029D.xml" ContentType="application/vnd.ms-powerpoint.comments+xml"/>
  <Override PartName="/ppt/comments/modernComment_109_958B6B51.xml" ContentType="application/vnd.ms-powerpoint.comments+xml"/>
  <Override PartName="/ppt/comments/modernComment_116_D0AEE6A0.xml" ContentType="application/vnd.ms-powerpoint.comments+xml"/>
  <Override PartName="/ppt/comments/modernComment_10A_1E1BBBE9.xml" ContentType="application/vnd.ms-powerpoint.comments+xml"/>
  <Override PartName="/ppt/comments/modernComment_104_47AAB2CD.xml" ContentType="application/vnd.ms-powerpoint.comments+xml"/>
  <Override PartName="/ppt/comments/modernComment_110_A066DDA2.xml" ContentType="application/vnd.ms-powerpoint.comments+xml"/>
  <Override PartName="/ppt/comments/modernComment_10B_CFFBBB9C.xml" ContentType="application/vnd.ms-powerpoint.comments+xml"/>
  <Override PartName="/ppt/comments/modernComment_113_EC8E0EF1.xml" ContentType="application/vnd.ms-powerpoint.comments+xml"/>
  <Override PartName="/ppt/comments/modernComment_117_FF9560.xml" ContentType="application/vnd.ms-powerpoint.comments+xml"/>
  <Override PartName="/ppt/comments/modernComment_114_611744F9.xml" ContentType="application/vnd.ms-powerpoint.comments+xml"/>
  <Override PartName="/ppt/ink/ink1.xml" ContentType="application/inkml+xml"/>
  <Override PartName="/ppt/comments/modernComment_118_9C8B61F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5" r:id="rId4"/>
    <p:sldId id="258" r:id="rId5"/>
    <p:sldId id="257" r:id="rId6"/>
    <p:sldId id="259" r:id="rId7"/>
    <p:sldId id="262" r:id="rId8"/>
    <p:sldId id="264" r:id="rId9"/>
    <p:sldId id="282" r:id="rId10"/>
    <p:sldId id="283" r:id="rId11"/>
    <p:sldId id="268" r:id="rId12"/>
    <p:sldId id="286" r:id="rId13"/>
    <p:sldId id="263" r:id="rId14"/>
    <p:sldId id="284" r:id="rId15"/>
    <p:sldId id="271" r:id="rId16"/>
    <p:sldId id="287" r:id="rId17"/>
    <p:sldId id="265" r:id="rId18"/>
    <p:sldId id="278" r:id="rId19"/>
    <p:sldId id="288" r:id="rId20"/>
    <p:sldId id="266" r:id="rId21"/>
    <p:sldId id="260" r:id="rId22"/>
    <p:sldId id="272" r:id="rId23"/>
    <p:sldId id="289" r:id="rId24"/>
    <p:sldId id="267" r:id="rId25"/>
    <p:sldId id="275" r:id="rId26"/>
    <p:sldId id="279" r:id="rId27"/>
    <p:sldId id="276" r:id="rId28"/>
    <p:sldId id="280" r:id="rId29"/>
    <p:sldId id="269" r:id="rId30"/>
    <p:sldId id="274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00A69E5-B235-4202-825A-514A83B6868D}">
          <p14:sldIdLst>
            <p14:sldId id="256"/>
          </p14:sldIdLst>
        </p14:section>
        <p14:section name="STORY" id="{7F841685-393B-478D-8AE6-7AA8D07E5E28}">
          <p14:sldIdLst>
            <p14:sldId id="261"/>
            <p14:sldId id="285"/>
          </p14:sldIdLst>
        </p14:section>
        <p14:section name="BRAINSTORM" id="{B7872F19-7517-4CBC-B415-77E4EC6F3A34}">
          <p14:sldIdLst>
            <p14:sldId id="258"/>
            <p14:sldId id="257"/>
            <p14:sldId id="259"/>
          </p14:sldIdLst>
        </p14:section>
        <p14:section name="FEATURES" id="{8B641D4B-AF45-4608-9FF3-D35E8556F187}">
          <p14:sldIdLst>
            <p14:sldId id="262"/>
            <p14:sldId id="264"/>
            <p14:sldId id="282"/>
            <p14:sldId id="283"/>
            <p14:sldId id="268"/>
            <p14:sldId id="286"/>
            <p14:sldId id="263"/>
            <p14:sldId id="284"/>
            <p14:sldId id="271"/>
            <p14:sldId id="287"/>
            <p14:sldId id="265"/>
            <p14:sldId id="278"/>
            <p14:sldId id="288"/>
            <p14:sldId id="266"/>
            <p14:sldId id="260"/>
            <p14:sldId id="272"/>
            <p14:sldId id="289"/>
            <p14:sldId id="267"/>
            <p14:sldId id="275"/>
            <p14:sldId id="279"/>
            <p14:sldId id="276"/>
            <p14:sldId id="280"/>
            <p14:sldId id="269"/>
            <p14:sldId id="274"/>
            <p14:sldId id="270"/>
          </p14:sldIdLst>
        </p14:section>
        <p14:section name="TASKLIST" id="{CA308726-38BE-4452-AF9F-FCE22AC0209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4A7354-3984-1BC8-6D21-E793CF0D99A0}" name="Hazwan Ismail" initials="HI" userId="34c0448cda5a65c1" providerId="Windows Live"/>
  <p188:author id="{95582667-6102-27E7-ED8E-01A166EB4B6B}" name="Guest User" initials="GU" userId="Guest User" providerId="Windows Live"/>
  <p188:author id="{5B6E92D8-B0B9-7A33-3B6D-320A64F25314}" name="o kongjunhao" initials="ok" userId="e9fada594147148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38F20-8BE9-4418-838C-B4BAB01A5725}" v="1277" dt="2024-08-22T09:20:11.748"/>
    <p1510:client id="{47134E49-FB3E-4DAA-AB0A-4A6E5AB3F45C}" v="33" dt="2024-08-22T12:21:09.410"/>
    <p1510:client id="{6D13F9FC-2F71-4065-8345-5870244C6255}" v="5136" dt="2024-08-22T09:43:23.291"/>
    <p1510:client id="{8187C818-8501-4F99-B0C9-23739FCE2C3B}" v="35" dt="2024-08-22T14:18:06.661"/>
    <p1510:client id="{8710CB6C-4E04-4E59-85C6-716B9FEE14F8}" v="759" dt="2024-08-22T15:53:14.859"/>
    <p1510:client id="{8F1AB47E-32AF-4FAE-80D2-4FFD9CC30FE3}" v="177" dt="2024-08-21T02:03:58.644"/>
    <p1510:client id="{C8AE0CC4-FDD6-4AE3-9C4F-80A010DE87FA}" v="25" dt="2024-08-22T02:53:16.656"/>
    <p1510:client id="{D2C48B6F-0666-4AC0-AA25-F4FA5514AB13}" v="1197" dt="2024-08-22T08:11:22.011"/>
    <p1510:client id="{D2D12180-4C15-4765-AA47-6F7FD7A919E5}" v="1" dt="2024-08-21T06:28:22.839"/>
    <p1510:client id="{D5948EF3-E391-4A88-A93B-D9C10656100A}" v="14" dt="2024-08-22T14:05:21.356"/>
    <p1510:client id="{EAE66976-C4A7-496F-BFED-E8533A192E96}" v="1797" dt="2024-08-22T10:50:44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0_205069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E6FF65-37B6-46C4-A8EA-C3B549745C78}" authorId="{95582667-6102-27E7-ED8E-01A166EB4B6B}" created="2024-08-22T03:21:30.224">
    <pc:sldMkLst xmlns:pc="http://schemas.microsoft.com/office/powerpoint/2013/main/command">
      <pc:docMk/>
      <pc:sldMk cId="542140891" sldId="256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1_2DC5E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4AD72E-381C-491A-9652-EC72B725DB6F}" authorId="{95582667-6102-27E7-ED8E-01A166EB4B6B}" created="2024-08-22T03:22:07.271">
    <pc:sldMkLst xmlns:pc="http://schemas.microsoft.com/office/powerpoint/2013/main/command">
      <pc:docMk/>
      <pc:sldMk cId="767944035" sldId="257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2_72E8F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6712AA-4438-4E15-900E-346AEB5795B1}" authorId="{95582667-6102-27E7-ED8E-01A166EB4B6B}" created="2024-08-22T03:21:57.834">
    <pc:sldMkLst xmlns:pc="http://schemas.microsoft.com/office/powerpoint/2013/main/command">
      <pc:docMk/>
      <pc:sldMk cId="120491869" sldId="258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3_E9AB37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FFE0F3-318F-4B30-9969-9FB72E5F980A}" authorId="{95582667-6102-27E7-ED8E-01A166EB4B6B}" created="2024-08-22T03:22:14.178">
    <pc:sldMkLst xmlns:pc="http://schemas.microsoft.com/office/powerpoint/2013/main/command">
      <pc:docMk/>
      <pc:sldMk cId="3920312186" sldId="259"/>
    </pc:sldMkLst>
    <p188:replyLst>
      <p188:reply id="{BFBCAACB-9707-4498-8CD6-6A2E3DB31109}" authorId="{95582667-6102-27E7-ED8E-01A166EB4B6B}" created="2024-08-22T10:39:29.790">
        <p188:txBody>
          <a:bodyPr/>
          <a:lstStyle/>
          <a:p>
            <a:r>
              <a:rPr lang="en-US"/>
              <a:t>The man from the window - Inspired by its game mechanics and flow of how u need to delay the supernatural entity from getting to you before he leaves after a few minutes have passed</a:t>
            </a:r>
          </a:p>
        </p188:txBody>
      </p188:reply>
    </p188:replyLst>
    <p188:txBody>
      <a:bodyPr/>
      <a:lstStyle/>
      <a:p>
        <a:r>
          <a:rPr lang="en-US"/>
          <a:t>Hazwan</a:t>
        </a:r>
      </a:p>
    </p188:txBody>
  </p188:cm>
  <p188:cm id="{A49D9FA2-09E5-40E4-925C-AEF765B29461}" authorId="{95582667-6102-27E7-ED8E-01A166EB4B6B}" created="2024-08-22T10:40:16.884">
    <pc:sldMkLst xmlns:pc="http://schemas.microsoft.com/office/powerpoint/2013/main/command">
      <pc:docMk/>
      <pc:sldMk cId="3920312186" sldId="259"/>
    </pc:sldMkLst>
    <p188:txBody>
      <a:bodyPr/>
      <a:lstStyle/>
      <a:p>
        <a:r>
          <a:rPr lang="en-US"/>
          <a:t>Written realms - inspired by its mechanics and controls of its text based nature</a:t>
        </a:r>
      </a:p>
    </p188:txBody>
  </p188:cm>
  <p188:cm id="{E369B7FD-DE4A-47E6-985E-62F4F9B5540B}" authorId="{95582667-6102-27E7-ED8E-01A166EB4B6B}" created="2024-08-22T10:41:03.212">
    <pc:sldMkLst xmlns:pc="http://schemas.microsoft.com/office/powerpoint/2013/main/command">
      <pc:docMk/>
      <pc:sldMk cId="3920312186" sldId="259"/>
    </pc:sldMkLst>
    <p188:txBody>
      <a:bodyPr/>
      <a:lstStyle/>
      <a:p>
        <a:r>
          <a:rPr lang="en-US"/>
          <a:t>Twelve minutes is inspired by its story of being stuck in a time loop and trying different things to escape the time loop</a:t>
        </a:r>
      </a:p>
    </p188:txBody>
  </p188:cm>
</p188:cmLst>
</file>

<file path=ppt/comments/modernComment_104_47AAB2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B8EAA8-5DB3-4523-A59F-96C66DD57460}" authorId="{95582667-6102-27E7-ED8E-01A166EB4B6B}" created="2024-08-22T03:23:37.945">
    <pc:sldMkLst xmlns:pc="http://schemas.microsoft.com/office/powerpoint/2013/main/command">
      <pc:docMk/>
      <pc:sldMk cId="1202369229" sldId="260"/>
    </pc:sldMkLst>
    <p188:replyLst>
      <p188:reply id="{EC251CF1-D00C-4AF3-BA11-A61463BB53DD}" authorId="{5B6E92D8-B0B9-7A33-3B6D-320A64F25314}" created="2024-08-22T05:00:52.893">
        <p188:txBody>
          <a:bodyPr/>
          <a:lstStyle/>
          <a:p>
            <a:r>
              <a:rPr lang="zh-CN" altLang="en-US"/>
              <a:t>yup</a:t>
            </a:r>
          </a:p>
        </p188:txBody>
      </p188:reply>
    </p188:replyLst>
    <p188:txBody>
      <a:bodyPr/>
      <a:lstStyle/>
      <a:p>
        <a:r>
          <a:rPr lang="en-US"/>
          <a:t>Hazwan</a:t>
        </a:r>
      </a:p>
    </p188:txBody>
  </p188:cm>
</p188:cmLst>
</file>

<file path=ppt/comments/modernComment_105_A6D989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BE3AF3-C0CD-44CC-8BC0-0040247273B1}" authorId="{95582667-6102-27E7-ED8E-01A166EB4B6B}" created="2024-08-22T03:21:41.755">
    <pc:sldMkLst xmlns:pc="http://schemas.microsoft.com/office/powerpoint/2013/main/command">
      <pc:docMk/>
      <pc:sldMk cId="2799274257" sldId="261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6_5AD35C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429ABC-D70C-4E49-8971-342C627069AD}" authorId="{95582667-6102-27E7-ED8E-01A166EB4B6B}" created="2024-08-22T03:22:28.616">
    <pc:sldMkLst xmlns:pc="http://schemas.microsoft.com/office/powerpoint/2013/main/command">
      <pc:docMk/>
      <pc:sldMk cId="1523801272" sldId="262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7_37BD02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E48DB6-E4DF-4AB9-A6D9-7B8625678678}" authorId="{95582667-6102-27E7-ED8E-01A166EB4B6B}" created="2024-08-22T03:22:32.788">
    <pc:sldMkLst xmlns:pc="http://schemas.microsoft.com/office/powerpoint/2013/main/command">
      <pc:docMk/>
      <pc:sldMk cId="935133853" sldId="263"/>
    </pc:sldMkLst>
    <p188:txBody>
      <a:bodyPr/>
      <a:lstStyle/>
      <a:p>
        <a:r>
          <a:rPr lang="en-US"/>
          <a:t>Mq</a:t>
        </a:r>
      </a:p>
    </p188:txBody>
  </p188:cm>
</p188:cmLst>
</file>

<file path=ppt/comments/modernComment_108_569922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4E18B5-857E-4277-974D-5B923A011C49}" authorId="{95582667-6102-27E7-ED8E-01A166EB4B6B}" created="2024-08-22T03:22:42.819">
    <pc:sldMkLst xmlns:pc="http://schemas.microsoft.com/office/powerpoint/2013/main/command">
      <pc:docMk/>
      <pc:sldMk cId="1452876315" sldId="264"/>
    </pc:sldMkLst>
    <p188:txBody>
      <a:bodyPr/>
      <a:lstStyle/>
      <a:p>
        <a:r>
          <a:rPr lang="en-US"/>
          <a:t>Hazwan</a:t>
        </a:r>
      </a:p>
    </p188:txBody>
  </p188:cm>
</p188:cmLst>
</file>

<file path=ppt/comments/modernComment_109_958B6B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7424BD-C416-43DE-8E9A-ECCA2FF8A78D}" authorId="{95582667-6102-27E7-ED8E-01A166EB4B6B}" created="2024-08-22T03:23:09.617">
    <pc:sldMkLst xmlns:pc="http://schemas.microsoft.com/office/powerpoint/2013/main/command">
      <pc:docMk/>
      <pc:sldMk cId="2508942161" sldId="265"/>
    </pc:sldMkLst>
    <p188:txBody>
      <a:bodyPr/>
      <a:lstStyle/>
      <a:p>
        <a:r>
          <a:rPr lang="en-US"/>
          <a:t>Cherry</a:t>
        </a:r>
      </a:p>
    </p188:txBody>
  </p188:cm>
</p188:cmLst>
</file>

<file path=ppt/comments/modernComment_10A_1E1BBB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9669CE-A3F5-4E35-91D3-58A15C6E8C60}" authorId="{95582667-6102-27E7-ED8E-01A166EB4B6B}" created="2024-08-22T03:23:18.132">
    <pc:sldMkLst xmlns:pc="http://schemas.microsoft.com/office/powerpoint/2013/main/command">
      <pc:docMk/>
      <pc:sldMk cId="505134057" sldId="266"/>
    </pc:sldMkLst>
    <p188:txBody>
      <a:bodyPr/>
      <a:lstStyle/>
      <a:p>
        <a:r>
          <a:rPr lang="en-US"/>
          <a:t>Junhao</a:t>
        </a:r>
      </a:p>
    </p188:txBody>
  </p188:cm>
</p188:cmLst>
</file>

<file path=ppt/comments/modernComment_10B_CFFBBB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8B9970-C9DE-43D0-B055-4C187395B0D1}" authorId="{95582667-6102-27E7-ED8E-01A166EB4B6B}" created="2024-08-22T03:23:47.946">
    <pc:sldMkLst xmlns:pc="http://schemas.microsoft.com/office/powerpoint/2013/main/command">
      <pc:docMk/>
      <pc:sldMk cId="3489381276" sldId="267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0_A066DD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DF90DD-CEAD-44C8-ABD8-B5C62E6DF95C}" authorId="{95582667-6102-27E7-ED8E-01A166EB4B6B}" created="2024-08-22T03:23:22.633">
    <pc:sldMkLst xmlns:pc="http://schemas.microsoft.com/office/powerpoint/2013/main/command">
      <pc:docMk/>
      <pc:sldMk cId="2691095970" sldId="272"/>
    </pc:sldMkLst>
    <p188:txBody>
      <a:bodyPr/>
      <a:lstStyle/>
      <a:p>
        <a:r>
          <a:rPr lang="en-US"/>
          <a:t>Junhao</a:t>
        </a:r>
      </a:p>
    </p188:txBody>
  </p188:cm>
</p188:cmLst>
</file>

<file path=ppt/comments/modernComment_113_EC8E0E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248ADB-5C29-4440-90C4-288CFC36786C}" authorId="{95582667-6102-27E7-ED8E-01A166EB4B6B}" created="2024-08-22T03:23:52.899">
    <pc:sldMkLst xmlns:pc="http://schemas.microsoft.com/office/powerpoint/2013/main/command">
      <pc:docMk/>
      <pc:sldMk cId="3968732913" sldId="275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4_611744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C9D67B-BB7F-4B82-9A19-D3A895A471B7}" authorId="{95582667-6102-27E7-ED8E-01A166EB4B6B}" created="2024-08-22T03:24:01.493">
    <pc:sldMkLst xmlns:pc="http://schemas.microsoft.com/office/powerpoint/2013/main/command">
      <pc:docMk/>
      <pc:sldMk cId="1628914937" sldId="276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6_D0AEE6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B90BEF-6095-4CF2-BC94-6A883694CE6F}" authorId="{95582667-6102-27E7-ED8E-01A166EB4B6B}" created="2024-08-22T03:23:13.664">
    <pc:sldMkLst xmlns:pc="http://schemas.microsoft.com/office/powerpoint/2013/main/command">
      <pc:docMk/>
      <pc:sldMk cId="3501123232" sldId="278"/>
    </pc:sldMkLst>
    <p188:txBody>
      <a:bodyPr/>
      <a:lstStyle/>
      <a:p>
        <a:r>
          <a:rPr lang="en-US"/>
          <a:t>Cherry</a:t>
        </a:r>
      </a:p>
    </p188:txBody>
  </p188:cm>
</p188:cmLst>
</file>

<file path=ppt/comments/modernComment_117_FF95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95AB7-BA60-4011-B30F-AE3BB075AEA0}" authorId="{95582667-6102-27E7-ED8E-01A166EB4B6B}" created="2024-08-22T03:23:57.727">
    <pc:sldMkLst xmlns:pc="http://schemas.microsoft.com/office/powerpoint/2013/main/command">
      <pc:docMk/>
      <pc:sldMk cId="16749920" sldId="279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8_9C8B61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80B7B5-7C24-494D-8AA9-8E07D5255B92}" authorId="{95582667-6102-27E7-ED8E-01A166EB4B6B}" created="2024-08-22T03:24:07.446">
    <pc:sldMkLst xmlns:pc="http://schemas.microsoft.com/office/powerpoint/2013/main/command">
      <pc:docMk/>
      <pc:sldMk cId="2626380274" sldId="280"/>
    </pc:sldMkLst>
    <p188:txBody>
      <a:bodyPr/>
      <a:lstStyle/>
      <a:p>
        <a:r>
          <a:rPr lang="en-US"/>
          <a:t>Eric</a:t>
        </a:r>
      </a:p>
    </p188:txBody>
  </p188:cm>
</p188:cmLst>
</file>

<file path=ppt/comments/modernComment_11A_D53E75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E54D6D-4B92-4351-A539-CFFE664F06FF}" authorId="{664A7354-3984-1BC8-6D21-E793CF0D99A0}" created="2024-08-22T08:17:16.282">
    <pc:sldMkLst xmlns:pc="http://schemas.microsoft.com/office/powerpoint/2013/main/command">
      <pc:docMk/>
      <pc:sldMk cId="3577640284" sldId="282"/>
    </pc:sldMkLst>
    <p188:txBody>
      <a:bodyPr/>
      <a:lstStyle/>
      <a:p>
        <a:r>
          <a:rPr lang="en-US"/>
          <a:t>Examples for Interactions with different type of object, are Interacting with doors or furniture around the house</a:t>
        </a:r>
      </a:p>
    </p188:txBody>
  </p188:cm>
  <p188:cm id="{FBF5A42A-2AB2-4308-8643-64A4EAFF6DB9}" authorId="{664A7354-3984-1BC8-6D21-E793CF0D99A0}" created="2024-08-22T08:22:00.9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7640284" sldId="282"/>
      <ac:spMk id="5" creationId="{4BCE2807-C707-7C40-86FF-05C918052776}"/>
    </ac:deMkLst>
    <p188:txBody>
      <a:bodyPr/>
      <a:lstStyle/>
      <a:p>
        <a:r>
          <a:rPr lang="en-US"/>
          <a:t>Scene class that can differentiate different levels in the game. For example, Scenes like Livingroom and Bedroom has its own objects and made it easier to load to different rooms.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2T02:34:38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20323 9357 16383 0 0,'-4'0'0'0'0,"-6"0"0"0"0,-5 0 0 0 0,0-4 0 0 0,-2-2 0 0 0,-3 1 0 0 0,-1 1 0 0 0,-2 0 0 0 0,-1 3 0 0 0,-1-5 0 0 0,0 0 0 0 0,0 1 0 0 0,0 1 0 0 0,-1 1 0 0 0,1 1 0 0 0,0 1 0 0 0,0 1 0 0 0,0 0 0 0 0,0 0 0 0 0,0 1 0 0 0,1-1 0 0 0,-1 0 0 0 0,0 0 0 0 0,0 0 0 0 0,4-4 0 0 0,2-2 0 0 0,-1 1 0 0 0,0 1 0 0 0,-2 1 0 0 0,-1 1 0 0 0,-1 1 0 0 0,0 0 0 0 0,-1 1 0 0 0,0 0 0 0 0,0 1 0 0 0,-1-1 0 0 0,1 0 0 0 0,0 0 0 0 0,0 0 0 0 0,0 0 0 0 0,0 0 0 0 0,1 0 0 0 0,-1-4 0 0 0,0-1 0 0 0,0-1 0 0 0,0 2 0 0 0,0 1 0 0 0,0 1 0 0 0,0 1 0 0 0,0 0 0 0 0,0 1 0 0 0,1 1 0 0 0,-1-1 0 0 0,0 0 0 0 0,0 0 0 0 0,0 0 0 0 0,0 0 0 0 0,0 0 0 0 0,0 1 0 0 0,0-1 0 0 0,0 0 0 0 0,1-1 0 0 0,3-3 0 0 0,2-1 0 0 0,-1-1 0 0 0,0 2 0 0 0,-2 1 0 0 0,-1 1 0 0 0,-1 1 0 0 0,-1 0 0 0 0,0 1 0 0 0,0 1 0 0 0,0-1 0 0 0,0 0 0 0 0,-4 0 0 0 0,-2 0 0 0 0,1 1 0 0 0,0-1 0 0 0,2 0 0 0 0,2 0 0 0 0,0 0 0 0 0,0 0 0 0 0,2 0 0 0 0,-1 0 0 0 0,0 0 0 0 0,0 0 0 0 0,1 0 0 0 0,-1 0 0 0 0,0 0 0 0 0,0 0 0 0 0,0 0 0 0 0,1 0 0 0 0,-1 0 0 0 0,0 0 0 0 0,0 0 0 0 0,0 0 0 0 0,0 0 0 0 0,0 0 0 0 0,0 0 0 0 0,0 0 0 0 0,0 0 0 0 0,0 0 0 0 0,1 0 0 0 0,-1 0 0 0 0,0 4 0 0 0,0 1 0 0 0,0 1 0 0 0,0-2 0 0 0,0 3 0 0 0,0 1 0 0 0,0-2 0 0 0,0-1 0 0 0,1-2 0 0 0,-1-1 0 0 0,0-1 0 0 0,0 3 0 0 0,0 2 0 0 0,0-1 0 0 0,0-1 0 0 0,0-2 0 0 0,5 4 0 0 0,0 1 0 0 0,1 3 0 0 0,-2 0 0 0 0,-1-2 0 0 0,-1-2 0 0 0,-1-2 0 0 0,0 2 0 0 0,-1 1 0 0 0,0-2 0 0 0,4 4 0 0 0,2-1 0 0 0,-1-1 0 0 0,-1-2 0 0 0,3 2 0 0 0,1 1 0 0 0,-1-2 0 0 0,2 2 0 0 0,-1 1 0 0 0,0 2 0 0 0,-3 0 0 0 0,-2-3 0 0 0,-1-2 0 0 0,3 2 0 0 0,1 0 0 0 0,-1 2 0 0 0,-1 0 0 0 0,-1-2 0 0 0,-1-2 0 0 0,3 2 0 0 0,1 4 0 0 0,-1-1 0 0 0,4 3 0 0 0,-1-1 0 0 0,-1-3 0 0 0,3 1 0 0 0,-1-1 0 0 0,-2-3 0 0 0,3 3 0 0 0,-1-2 0 0 0,-2-1 0 0 0,-2-2 0 0 0,2 2 0 0 0,1 4 0 0 0,-2 1 0 0 0,-2-3 0 0 0,3 3 0 0 0,1-2 0 0 0,-2-2 0 0 0,2 2 0 0 0,1 3 0 0 0,-2-1 0 0 0,-2-1 0 0 0,3 0 0 0 0,-1-1 0 0 0,-1 2 0 0 0,-1-1 0 0 0,-2 2 0 0 0,-2-1 0 0 0,4 1 0 0 0,1-2 0 0 0,4 3 0 0 0,0-3 0 0 0,-2 3 0 0 0,-2-3 0 0 0,2 3 0 0 0,0-3 0 0 0,3 3 0 0 0,-1-3 0 0 0,-2 3 0 0 0,2 1 0 0 0,0 0 0 0 0,1 1 0 0 0,0-3 0 0 0,-2 2 0 0 0,1 1 0 0 0,-1-1 0 0 0,3 1 0 0 0,-1-3 0 0 0,1 2 0 0 0,0-3 0 0 0,1 1 0 0 0,-1 3 0 0 0,2 3 0 0 0,-2 2 0 0 0,1 2 0 0 0,-1-3 0 0 0,1 0 0 0 0,-1-5 0 0 0,1 1 0 0 0,3 1 0 0 0,-1 2 0 0 0,1 2 0 0 0,-2-2 0 0 0,0-1 0 0 0,3 1 0 0 0,2 2 0 0 0,3 1 0 0 0,-4-3 0 0 0,1 0 0 0 0,1 0 0 0 0,1 2 0 0 0,-3-3 0 0 0,0 0 0 0 0,1 0 0 0 0,2 3 0 0 0,1 1 0 0 0,1 1 0 0 0,1 1 0 0 0,1 1 0 0 0,0 0 0 0 0,1 0 0 0 0,-1 0 0 0 0,0 0 0 0 0,0 1 0 0 0,0-1 0 0 0,5 0 0 0 0,0 0 0 0 0,1-1 0 0 0,-2 1 0 0 0,3-4 0 0 0,1-2 0 0 0,-2 1 0 0 0,3-4 0 0 0,0 0 0 0 0,-2 2 0 0 0,2 1 0 0 0,4-1 0 0 0,0-1 0 0 0,2 2 0 0 0,-2 1 0 0 0,1-2 0 0 0,-1 0 0 0 0,1 1 0 0 0,-2 1 0 0 0,1-2 0 0 0,-1-1 0 0 0,1-2 0 0 0,-2 0 0 0 0,-2 2 0 0 0,2-3 0 0 0,-2 2 0 0 0,2-3 0 0 0,4-3 0 0 0,-1 1 0 0 0,-3 2 0 0 0,1 0 0 0 0,-2 1 0 0 0,2-1 0 0 0,-1 1 0 0 0,-2 2 0 0 0,1 4 0 0 0,-1 1 0 0 0,2-2 0 0 0,4 0 0 0 0,-1 0 0 0 0,-3 2 0 0 0,1-3 0 0 0,3-4 0 0 0,-1-1 0 0 0,-4 2 0 0 0,2-1 0 0 0,2-4 0 0 0,0 1 0 0 0,0-1 0 0 0,-1 2 0 0 0,-3 3 0 0 0,1-2 0 0 0,3 3 0 0 0,-1 1 0 0 0,1-1 0 0 0,3 1 0 0 0,3 1 0 0 0,-3 2 0 0 0,1-2 0 0 0,-3 0 0 0 0,0-4 0 0 0,-2 1 0 0 0,1-2 0 0 0,-3 0 0 0 0,2-1 0 0 0,-1 1 0 0 0,1-2 0 0 0,-2 2 0 0 0,2-1 0 0 0,-1 1 0 0 0,1-2 0 0 0,-1 2 0 0 0,1-1 0 0 0,3-3 0 0 0,3 1 0 0 0,-2 4 0 0 0,0-1 0 0 0,2-3 0 0 0,-2 1 0 0 0,0-1 0 0 0,1-2 0 0 0,2-3 0 0 0,2-1 0 0 0,-3 1 0 0 0,-1 1 0 0 0,2 4 0 0 0,0-1 0 0 0,3-1 0 0 0,0-2 0 0 0,1 2 0 0 0,1 0 0 0 0,-4 2 0 0 0,-2 0 0 0 0,1-1 0 0 0,1-4 0 0 0,-3 3 0 0 0,-1 0 0 0 0,2-2 0 0 0,1-2 0 0 0,-3 3 0 0 0,1 0 0 0 0,1 4 0 0 0,1-1 0 0 0,2-2 0 0 0,1-2 0 0 0,2-2 0 0 0,-5 2 0 0 0,0 0 0 0 0,-1 0 0 0 0,2 2 0 0 0,1 0 0 0 0,2-1 0 0 0,0-2 0 0 0,-4 3 0 0 0,-1-1 0 0 0,1-1 0 0 0,1 3 0 0 0,1-1 0 0 0,1 3 0 0 0,1 0 0 0 0,1-2 0 0 0,0-3 0 0 0,0 2 0 0 0,0-1 0 0 0,0-1 0 0 0,0 3 0 0 0,0-1 0 0 0,0-1 0 0 0,0-2 0 0 0,0-2 0 0 0,0-1 0 0 0,0 3 0 0 0,0 0 0 0 0,-1 0 0 0 0,1 4 0 0 0,0-1 0 0 0,0-1 0 0 0,0-2 0 0 0,-4 3 0 0 0,-2-1 0 0 0,0-1 0 0 0,2-1 0 0 0,1-2 0 0 0,1-2 0 0 0,1 0 0 0 0,0-1 0 0 0,1 0 0 0 0,0-1 0 0 0,0 1 0 0 0,0 4 0 0 0,1 2 0 0 0,-1-1 0 0 0,0 3 0 0 0,0 1 0 0 0,-1-2 0 0 0,1-1 0 0 0,0-3 0 0 0,0-1 0 0 0,0-1 0 0 0,0-1 0 0 0,0 0 0 0 0,0 4 0 0 0,0 1 0 0 0,0 0 0 0 0,-1-1 0 0 0,1-1 0 0 0,0-1 0 0 0,0-1 0 0 0,0-1 0 0 0,0 0 0 0 0,0 0 0 0 0,0 0 0 0 0,0 0 0 0 0,0-1 0 0 0,-1 1 0 0 0,1 0 0 0 0,0 0 0 0 0,0 0 0 0 0,0 0 0 0 0,0 0 0 0 0,0 0 0 0 0,0 0 0 0 0,0 0 0 0 0,0 0 0 0 0,-1 0 0 0 0,1 0 0 0 0,0 0 0 0 0,0 0 0 0 0,-4 4 0 0 0,-2 2 0 0 0,1-1 0 0 0,0 0 0 0 0,2-2 0 0 0,1-1 0 0 0,1 3 0 0 0,0 1 0 0 0,1-1 0 0 0,0 0 0 0 0,1-3 0 0 0,-1 0 0 0 0,0-1 0 0 0,0-1 0 0 0,0 0 0 0 0,0 0 0 0 0,0 0 0 0 0,0-1 0 0 0,-1 1 0 0 0,1 0 0 0 0,0 0 0 0 0,0 0 0 0 0,0 0 0 0 0,0 4 0 0 0,0 2 0 0 0,0-1 0 0 0,0 0 0 0 0,0-2 0 0 0,-1-1 0 0 0,1-1 0 0 0,0-1 0 0 0,0 0 0 0 0,0 0 0 0 0,0 0 0 0 0,0-1 0 0 0,0 1 0 0 0,0 0 0 0 0,0 0 0 0 0,-1 0 0 0 0,1 0 0 0 0,0 0 0 0 0,0 0 0 0 0,0 0 0 0 0,0 0 0 0 0,0 4 0 0 0,0 2 0 0 0,0-1 0 0 0,0-1 0 0 0,-1 0 0 0 0,1-3 0 0 0,0 1 0 0 0,0-2 0 0 0,0 0 0 0 0,4 0 0 0 0,2-1 0 0 0,-1 1 0 0 0,-1 0 0 0 0,-1 0 0 0 0,-1 0 0 0 0,-1 0 0 0 0,-1 0 0 0 0,0 0 0 0 0,0 0 0 0 0,0 0 0 0 0,-1 0 0 0 0,1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0,0 0 0 0 0,0 0 0 0 0,0 0 0 0 0,0 0 0 0 0,4 0 0 0 0,1 0 0 0 0,1 0 0 0 0,-2 0 0 0 0,-1 0 0 0 0,-1 0 0 0 0,-1 0 0 0 0,-1 0 0 0 0,0 0 0 0 0,0 0 0 0 0,-1 0 0 0 0,1 0 0 0 0,0 0 0 0 0,-1 0 0 0 0,1 0 0 0 0,0 0 0 0 0,0 0 0 0 0,0 0 0 0 0,0 0 0 0 0,0 0 0 0 0,0 0 0 0 0,-1 0 0 0 0,1 0 0 0 0,0 0 0 0 0,0 0 0 0 0,0 0 0 0 0,0 0 0 0 0,0 0 0 0 0,0 0 0 0 0,0 0 0 0 0,0 0 0 0 0,-1 0 0 0 0,1 0 0 0 0,0 0 0 0 0,0 0 0 0 0,0 0 0 0 0,0 0 0 0 0,0 0 0 0 0,0 0 0 0 0,0 0 0 0 0,0 0 0 0 0,-1 0 0 0 0,1 0 0 0 0,0 0 0 0 0,0 0 0 0 0,0 0 0 0 0,-4-4 0 0 0,-2-2 0 0 0,1 1 0 0 0,0 0 0 0 0,2 2 0 0 0,1 1 0 0 0,1 1 0 0 0,0-3 0 0 0,1-2 0 0 0,-4-3 0 0 0,-1-1 0 0 0,-1 2 0 0 0,2 2 0 0 0,-3-3 0 0 0,-1 2 0 0 0,2 0 0 0 0,1 3 0 0 0,2 1 0 0 0,1-3 0 0 0,1 0 0 0 0,1 0 0 0 0,0 2 0 0 0,-4-3 0 0 0,-2 0 0 0 0,1 1 0 0 0,1 2 0 0 0,1 1 0 0 0,1 1 0 0 0,1-3 0 0 0,1-1 0 0 0,-5-3 0 0 0,0-1 0 0 0,-1 2 0 0 0,2 2 0 0 0,1 2 0 0 0,-3-2 0 0 0,-1-1 0 0 0,2 1 0 0 0,0 2 0 0 0,2 2 0 0 0,1 0 0 0 0,-3-3 0 0 0,-1 0 0 0 0,1-1 0 0 0,1 2 0 0 0,1-3 0 0 0,1 0 0 0 0,1 1 0 0 0,1 1 0 0 0,0 2 0 0 0,0 1 0 0 0,0 2 0 0 0,-4-5 0 0 0,-2 0 0 0 0,1 0 0 0 0,1 1 0 0 0,1-3 0 0 0,1-1 0 0 0,0 2 0 0 0,2-3 0 0 0,0 0 0 0 0,0 2 0 0 0,0 2 0 0 0,0 2 0 0 0,0 1 0 0 0,0-3 0 0 0,0 0 0 0 0,0-1 0 0 0,-4-2 0 0 0,-2 0 0 0 0,1 1 0 0 0,0 2 0 0 0,2 2 0 0 0,1 1 0 0 0,1 1 0 0 0,0 1 0 0 0,-3-4 0 0 0,-1-2 0 0 0,-1 1 0 0 0,2 1 0 0 0,1 2 0 0 0,-3-4 0 0 0,-1-1 0 0 0,2 1 0 0 0,0 2 0 0 0,2 1 0 0 0,1 1 0 0 0,-3-3 0 0 0,-1-1 0 0 0,1 1 0 0 0,1 1 0 0 0,1 1 0 0 0,1 2 0 0 0,1 0 0 0 0,-3-4 0 0 0,-2 0 0 0 0,1 0 0 0 0,0 1 0 0 0,3 1 0 0 0,-5-3 0 0 0,1-1 0 0 0,0 1 0 0 0,2 2 0 0 0,1 1 0 0 0,1 2 0 0 0,1 0 0 0 0,1 1 0 0 0,0 0 0 0 0,0 0 0 0 0,0-4 0 0 0,0-1 0 0 0,0-1 0 0 0,0 2 0 0 0,0 1 0 0 0,-4-3 0 0 0,-2 0 0 0 0,1 0 0 0 0,0 1 0 0 0,-2-2 0 0 0,-1 0 0 0 0,2 1 0 0 0,1 1 0 0 0,2 2 0 0 0,1 2 0 0 0,1 0 0 0 0,1 1 0 0 0,0 0 0 0 0,-4-4 0 0 0,-2-1 0 0 0,1 0 0 0 0,1 0 0 0 0,1-2 0 0 0,1 0 0 0 0,1 0 0 0 0,1 3 0 0 0,-1 1 0 0 0,1 1 0 0 0,1 1 0 0 0,-6-3 0 0 0,0-2 0 0 0,0 1 0 0 0,0-3 0 0 0,2-1 0 0 0,1 2 0 0 0,-3-2 0 0 0,-1 0 0 0 0,0 2 0 0 0,2 1 0 0 0,1 3 0 0 0,1 2 0 0 0,-3-4 0 0 0,-1-1 0 0 0,-4-3 0 0 0,1-1 0 0 0,0 2 0 0 0,3 2 0 0 0,2-2 0 0 0,2 0 0 0 0,-3-2 0 0 0,-1 0 0 0 0,-4-3 0 0 0,1 2 0 0 0,0 2 0 0 0,-1-2 0 0 0,1 2 0 0 0,-3-3 0 0 0,1 1 0 0 0,2 3 0 0 0,-1-2 0 0 0,0 1 0 0 0,-1-3 0 0 0,0 2 0 0 0,2 1 0 0 0,4-1 0 0 0,1-3 0 0 0,-2-4 0 0 0,-1 1 0 0 0,2 3 0 0 0,-3 0 0 0 0,-5-3 0 0 0,1 3 0 0 0,-3-2 0 0 0,2 2 0 0 0,-2-1 0 0 0,2-3 0 0 0,-1-2 0 0 0,-2-2 0 0 0,1 2 0 0 0,-1 0 0 0 0,3 4 0 0 0,-2-1 0 0 0,3 4 0 0 0,-2-2 0 0 0,-2-2 0 0 0,2-2 0 0 0,-2-3 0 0 0,-2-2 0 0 0,-2-1 0 0 0,-2-1 0 0 0,-1 0 0 0 0,-2-1 0 0 0,0 1 0 0 0,0 0 0 0 0,-1-1 0 0 0,1 1 0 0 0,-1 0 0 0 0,1 0 0 0 0,0 1 0 0 0,0-1 0 0 0,0 0 0 0 0,0 0 0 0 0,0 0 0 0 0,0 0 0 0 0,-4 4 0 0 0,-2 2 0 0 0,-3 4 0 0 0,-1 0 0 0 0,-3 3 0 0 0,1-1 0 0 0,3-3 0 0 0,-2 2 0 0 0,-3 3 0 0 0,1 0 0 0 0,2-4 0 0 0,4-2 0 0 0,-2 1 0 0 0,1-1 0 0 0,-3 2 0 0 0,1 0 0 0 0,-2 3 0 0 0,1-2 0 0 0,2-2 0 0 0,-1 1 0 0 0,-4 4 0 0 0,1-1 0 0 0,-2 2 0 0 0,2-2 0 0 0,-1 1 0 0 0,2-1 0 0 0,-2 1 0 0 0,2-2 0 0 0,-1 1 0 0 0,1-1 0 0 0,4-3 0 0 0,-3 1 0 0 0,2-1 0 0 0,-2 3 0 0 0,0-2 0 0 0,-1 3 0 0 0,1-2 0 0 0,-3 2 0 0 0,3-1 0 0 0,-3 2 0 0 0,-2-2 0 0 0,-3 1 0 0 0,2-1 0 0 0,0 1 0 0 0,2-1 0 0 0,0 1 0 0 0,-2 4 0 0 0,2-3 0 0 0,-1 2 0 0 0,3-2 0 0 0,3-4 0 0 0,-1 1 0 0 0,-3 3 0 0 0,-3-1 0 0 0,-3 1 0 0 0,2-1 0 0 0,0 1 0 0 0,-1 3 0 0 0,-2 2 0 0 0,2-2 0 0 0,6-3 0 0 0,-1-1 0 0 0,-1 3 0 0 0,2-3 0 0 0,-2 2 0 0 0,2-2 0 0 0,0 1 0 0 0,-4 3 0 0 0,3-3 0 0 0,-2 2 0 0 0,-2 2 0 0 0,3-2 0 0 0,-2 0 0 0 0,3-2 0 0 0,0 1 0 0 0,-3 1 0 0 0,3-1 0 0 0,-2 1 0 0 0,-2 2 0 0 0,3-3 0 0 0,-1 2 0 0 0,-2-3 0 0 0,-2 0 0 0 0,-2 3 0 0 0,-2 2 0 0 0,4-2 0 0 0,1 0 0 0 0,-1 2 0 0 0,-1-2 0 0 0,-1-1 0 0 0,-1 3 0 0 0,-1 1 0 0 0,-1 2 0 0 0,4-3 0 0 0,2-1 0 0 0,-1 2 0 0 0,-1 1 0 0 0,3-3 0 0 0,1 0 0 0 0,-2 1 0 0 0,3-3 0 0 0,0 0 0 0 0,-2 2 0 0 0,-1 2 0 0 0,1-2 0 0 0,1-1 0 0 0,-2 2 0 0 0,-2 2 0 0 0,3-3 0 0 0,1 0 0 0 0,-2 1 0 0 0,-2 1 0 0 0,-1 2 0 0 0,-1 2 0 0 0,-1 0 0 0 0,-1-3 0 0 0,0-2 0 0 0,0 1 0 0 0,0 1 0 0 0,-1 1 0 0 0,6-3 0 0 0,0 0 0 0 0,1 0 0 0 0,-2 2 0 0 0,-1-3 0 0 0,-1-1 0 0 0,-1 2 0 0 0,0 2 0 0 0,-1 1 0 0 0,0 1 0 0 0,0 1 0 0 0,0 1 0 0 0,-1 0 0 0 0,6-4 0 0 0,0-1 0 0 0,1 0 0 0 0,-2 1 0 0 0,-1 1 0 0 0,4-3 0 0 0,-1-1 0 0 0,0 1 0 0 0,-1 2 0 0 0,-2 1 0 0 0,-2 2 0 0 0,0 0 0 0 0,0 0 0 0 0,3-3 0 0 0,1-1 0 0 0,0 0 0 0 0,0 1 0 0 0,-2-3 0 0 0,-2-1 0 0 0,1 2 0 0 0,-2 1 0 0 0,0 2 0 0 0,4-3 0 0 0,2 0 0 0 0,-1 0 0 0 0,-1 2 0 0 0,-1 1 0 0 0,-1 2 0 0 0,-1 0 0 0 0,0 1 0 0 0,-1 0 0 0 0,0 0 0 0 0,4-4 0 0 0,1-1 0 0 0,1 0 0 0 0,-2 0 0 0 0,-1 2 0 0 0,-1 2 0 0 0,-1 0 0 0 0,0-4 0 0 0,-1-1 0 0 0,0 1 0 0 0,0 1 0 0 0,-1 1 0 0 0,1 1 0 0 0,0 2 0 0 0,0-1 0 0 0,5-3 0 0 0,0-1 0 0 0,1-1 0 0 0,-2 2 0 0 0,4-3 0 0 0,-1 0 0 0 0,0 0 0 0 0,-2 3 0 0 0,2-4 0 0 0,1 1 0 0 0,-2 1 0 0 0,-2 1 0 0 0,-1 3 0 0 0,-1 0 0 0 0,-1 1 0 0 0,-1-3 0 0 0,0-2 0 0 0,0 1 0 0 0,0 1 0 0 0,-1 2 0 0 0,1 0 0 0 0,4-3 0 0 0,2-1 0 0 0,0 0 0 0 0,-2 2 0 0 0,-1 1 0 0 0,-1 2 0 0 0,-1 0 0 0 0,0 1 0 0 0,-1 0 0 0 0,0-4 0 0 0,0-2 0 0 0,0 1 0 0 0,-1 1 0 0 0,1 1 0 0 0,5-3 0 0 0,0-1 0 0 0,1 2 0 0 0,-2 0 0 0 0,-1 2 0 0 0,-1 2 0 0 0,4-4 0 0 0,0-1 0 0 0,-1 1 0 0 0,0 0 0 0 0,-2 3 0 0 0,-2 0 0 0 0,0 1 0 0 0,0 1 0 0 0,3-4 0 0 0,1-2 0 0 0,1 1 0 0 0,-2 1 0 0 0,3-3 0 0 0,1 0 0 0 0,-2 0 0 0 0,-1 3 0 0 0,-2 0 0 0 0,-1 3 0 0 0,-1 0 0 0 0,-1 1 0 0 0,0 0 0 0 0,0 0 0 0 0,4-4 0 0 0,1-1 0 0 0,0 0 0 0 0,0 1 0 0 0,-2 1 0 0 0,-1 1 0 0 0,-1 1 0 0 0,-1 0 0 0 0,1 1 0 0 0,-2 0 0 0 0,1 1 0 0 0,0-1 0 0 0,4-4 0 0 0,2-2 0 0 0,-1 1 0 0 0,0 1 0 0 0,-2 1 0 0 0,-1 1 0 0 0,-1 1 0 0 0,0 0 0 0 0,-1 1 0 0 0,0 1 0 0 0,-1-1 0 0 0,1 0 0 0 0,0 0 0 0 0,0 0 0 0 0,0 0 0 0 0,0 0 0 0 0,0-4 0 0 0,0-1 0 0 0,1-1 0 0 0,-1 2 0 0 0,0 1 0 0 0,0 1 0 0 0,0 1 0 0 0,0 0 0 0 0,0 1 0 0 0,4-4 0 0 0,2-1 0 0 0,0 0 0 0 0,-2 1 0 0 0,-1 1 0 0 0,-1 1 0 0 0,-1 1 0 0 0,0 1 0 0 0,-1 0 0 0 0,0 0 0 0 0,0 0 0 0 0,0 0 0 0 0,0 0 0 0 0,0 1 0 0 0,0-1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0,4 4 0 0 0,2 2 0 0 0,-1-1 0 0 0,0-1 0 0 0,-2-1 0 0 0,-1-1 0 0 0,-1-1 0 0 0,-1 0 0 0 0,0-1 0 0 0,0-1 0 0 0,0 1 0 0 0,0 0 0 0 0,0 0 0 0 0,0 0 0 0 0,0 4 0 0 0,0 1 0 0 0,0 1 0 0 0,0-2 0 0 0,0-1 0 0 0,0-1 0 0 0,1-1 0 0 0,-1 0 0 0 0,0-1 0 0 0,4 4 0 0 0,2 1 0 0 0,-1 0 0 0 0,0-1 0 0 0,-2-1 0 0 0,-1-1 0 0 0,-1-1 0 0 0,0-1 0 0 0,-1 0 0 0 0,0 0 0 0 0,-1 0 0 0 0,1 0 0 0 0,0 0 0 0 0,4 4 0 0 0,2 1 0 0 0,-1 1 0 0 0,0-2 0 0 0,-2-1 0 0 0,-1-1 0 0 0,3 3 0 0 0,2 1 0 0 0,-2 0 0 0 0,-1-2 0 0 0,-1-1 0 0 0,-1-2 0 0 0,3 4 0 0 0,1 1 0 0 0,0 0 0 0 0,2 2 0 0 0,1 0 0 0 0,-2 4 0 0 0,-2-2 0 0 0,-2-1 0 0 0,-1-3 0 0 0,3 2 0 0 0,1 0 0 0 0,4-2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3D4E-360E-C3D7-5E61-81CA7549F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B9BC9-BE19-3F8A-89DC-9B35D2287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BAE4-BDB1-3013-C245-F776813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DE96-6741-ED2A-770F-0FA37DA3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B237-52D3-BBEB-5410-8B69F8BB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2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DC68-DB05-E4CC-9B55-023ECBAE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4FA0E-C9C9-D894-3C7C-6246A8C34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387-8F0B-F0B1-6AEC-84A6EB56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BE098-0535-3A3B-B252-7BD011E5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59C2-36A2-5037-6E0A-9BA6C99A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03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8AA9E-7490-C81A-3517-579BFD92C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F4B68-A43F-CAC0-951D-BA2A3650B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F91F9-E096-8AB6-B4F4-F62600DA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30D70-3881-A78B-AB91-EA28C2B8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AD21-275B-A75E-AB05-26449E69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022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EA26-B796-450D-9819-03A19950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C164-99C2-8D05-75B6-14704E9D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DD6E-A86A-8620-1C07-972253A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2D5D-8721-80CB-89C0-F8553385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9153D-D63B-6C07-271F-04D8201C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28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4F75-E132-5C00-4135-020F02DF7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C1ACD-DB1E-E217-27E3-5437CB24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125C-0757-0CAB-E891-636E9202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B7D2-41FA-A35E-C4AB-7C3896FD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CA87-4623-E7D1-0F83-F33ED3ED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806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7C11-B02D-30BF-A9DE-A1B7978C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CE9D-F5A8-8862-17EE-83C8B98D3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784F5-41DC-5E70-06CA-5B7669800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DC983-415E-3EE6-6265-D228F632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EFA24-7007-15D1-AB80-C262861D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8D067-8E96-D39E-B20C-33E6DB57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145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C07B-AFEA-8A34-DB5E-2AA109FC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B40C6-4CE9-9556-7AB5-A8AF918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61B0-CD74-AA09-4977-EE5907CB1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E0500-ADD7-8733-8571-EC8FDBA2F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27238-0008-43A4-FAF3-5BF88A832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38857-7936-EFE7-0DD7-AC5EF0D9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13BCE-4BD4-8EC9-7765-ABD6E8D5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1D09C-0547-1844-FAEF-CE43D372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285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3763-5C18-8DD3-4BFC-50CE99E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76533-45DC-488A-4883-A5CA925C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3E7DA-116F-415E-E5BA-106C2A4D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EE55B-8A62-E8ED-7446-F4EA5274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D00EF-A2F2-BE68-A9BC-FACB99D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F4CB6-39AB-FDEB-6557-99EE3845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88D68-EAA3-8ADC-EBA0-2F8E66B3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070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ED60-3FE1-F93C-0BFC-700A0193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1B01-28ED-5944-97F5-D8A5BC9A8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5AE85-9753-CC55-A5E2-B451AB51B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BD85-1072-B700-5FB6-ACD82D42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6F7D4-ED9B-85B4-FCCF-329B700F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6456-6A9F-E103-51F6-7A302EFD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705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2033-B0D3-654F-96E2-244A1A87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48AE2-9F08-3D20-1294-CDF6A1C93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1B6BA-084E-E2D0-134A-A59A4CD32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774CF-C8B7-A5E0-F62E-FF2510E9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30E5F-918A-2489-652C-53318ACB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5563-3D67-8D72-4C35-39A28227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689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6EBD7-64B3-0841-0789-7798F913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FD866-3851-300D-34E4-D8462AEA7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2232-697F-EE35-D011-C02E247DB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736C4-BFF1-4082-91CF-972C17E98BB6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DE24-7924-2C30-D63F-AE0C13D61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36377-349E-DEA5-A1A9-FB7BE95EC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2135B-2DA1-4B79-9A3D-3B11BECCAA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920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205069DB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37BD029D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9_958B6B5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6_D0AEE6A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A6D9891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1E1BBB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microsoft.com/office/2018/10/relationships/comments" Target="../comments/modernComment_104_47AAB2C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110_A066DD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CFFBBB9C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13_EC8E0EF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17_FF956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14_611744F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8_9C8B61F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72E8F5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1_2DC5E56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microsoft.com/office/2018/10/relationships/comments" Target="../comments/modernComment_103_E9AB377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microsoft.com/office/2018/10/relationships/comments" Target="../comments/modernComment_106_5AD35CB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5699221B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A_D53E755C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1FCD-CBD9-3B3E-0B56-1A88E8B2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278" y="1770927"/>
            <a:ext cx="5542721" cy="84306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WIU PRESENTATION </a:t>
            </a:r>
            <a:endParaRPr lang="en-SG" sz="40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2EED0-AE0F-48A8-8449-83CCF2B02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2619" y="2803168"/>
            <a:ext cx="3822957" cy="625832"/>
          </a:xfrm>
        </p:spPr>
        <p:txBody>
          <a:bodyPr>
            <a:norm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By: MINH QUAN, HAZWAN, CHERRY, JUN HAO, ERIC (GROUP 14)</a:t>
            </a:r>
            <a:endParaRPr lang="en-SG" sz="120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408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4B3C945-D25A-5791-0A60-31C3341ED77F}"/>
              </a:ext>
            </a:extLst>
          </p:cNvPr>
          <p:cNvSpPr txBox="1"/>
          <p:nvPr/>
        </p:nvSpPr>
        <p:spPr>
          <a:xfrm>
            <a:off x="833782" y="2681059"/>
            <a:ext cx="6108432" cy="489364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</a:rPr>
              <a:t>Interactions with different objects: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Made the Furniture class which is a child of </a:t>
            </a:r>
            <a:r>
              <a:rPr lang="en-US" sz="2000" err="1">
                <a:solidFill>
                  <a:schemeClr val="bg1"/>
                </a:solidFill>
              </a:rPr>
              <a:t>GameObject</a:t>
            </a:r>
            <a:r>
              <a:rPr lang="en-US" sz="2000">
                <a:solidFill>
                  <a:schemeClr val="bg1"/>
                </a:solidFill>
              </a:rPr>
              <a:t> and the Furniture class has an '</a:t>
            </a:r>
            <a:r>
              <a:rPr lang="en-US" sz="2000" err="1">
                <a:solidFill>
                  <a:schemeClr val="bg1"/>
                </a:solidFill>
              </a:rPr>
              <a:t>enum</a:t>
            </a:r>
            <a:r>
              <a:rPr lang="en-US" sz="2000">
                <a:solidFill>
                  <a:schemeClr val="bg1"/>
                </a:solidFill>
              </a:rPr>
              <a:t>' to differentiate the different objects in the world. 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/>
              <a:t>A</a:t>
            </a:r>
          </a:p>
          <a:p>
            <a:r>
              <a:rPr lang="en-US" sz="2000">
                <a:solidFill>
                  <a:schemeClr val="bg1"/>
                </a:solidFill>
              </a:rPr>
              <a:t>Then I made a Interactions Manager class, that handles the interactions of many different objects which is called from the furniture. 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CF325-E647-A045-70AB-87F84C9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72" b="42480"/>
          <a:stretch/>
        </p:blipFill>
        <p:spPr>
          <a:xfrm>
            <a:off x="5245474" y="219076"/>
            <a:ext cx="1697832" cy="2474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DFB04-1375-775D-B3A8-4130CB1A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" r="-281" b="33550"/>
          <a:stretch/>
        </p:blipFill>
        <p:spPr>
          <a:xfrm>
            <a:off x="6770146" y="217955"/>
            <a:ext cx="5031452" cy="2286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D7B2F-7B82-0595-3DD4-15CB7E61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21" y="2846014"/>
            <a:ext cx="5010711" cy="34295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75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4B3C945-D25A-5791-0A60-31C3341ED77F}"/>
              </a:ext>
            </a:extLst>
          </p:cNvPr>
          <p:cNvSpPr txBox="1"/>
          <p:nvPr/>
        </p:nvSpPr>
        <p:spPr>
          <a:xfrm>
            <a:off x="676900" y="3667177"/>
            <a:ext cx="6388578" cy="40010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Scene class to handle the all the objects in the scene and be able to load to a different scenes: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Made the class called Scene which is used as a base class to make the different rooms in the game.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Also I made a </a:t>
            </a:r>
            <a:r>
              <a:rPr lang="en-US" sz="2000" err="1">
                <a:solidFill>
                  <a:schemeClr val="bg1"/>
                </a:solidFill>
              </a:rPr>
              <a:t>SceneManager</a:t>
            </a:r>
            <a:r>
              <a:rPr lang="en-US" sz="2000">
                <a:solidFill>
                  <a:schemeClr val="bg1"/>
                </a:solidFill>
              </a:rPr>
              <a:t> class, that handles the updating the objects in the scene and able to transition between rooms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80AA5-1398-5BB4-C921-078514BB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2" y="623887"/>
            <a:ext cx="3769100" cy="2808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08C45-7B9E-6A0D-B883-C1176F5A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6" r="29640" b="-260"/>
          <a:stretch/>
        </p:blipFill>
        <p:spPr>
          <a:xfrm>
            <a:off x="8928848" y="1715690"/>
            <a:ext cx="2841568" cy="43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5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Minh Quan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Minh Quan - Features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24A240A-351B-8CC7-8658-722C4A689C13}"/>
              </a:ext>
            </a:extLst>
          </p:cNvPr>
          <p:cNvSpPr txBox="1"/>
          <p:nvPr/>
        </p:nvSpPr>
        <p:spPr>
          <a:xfrm>
            <a:off x="833782" y="1694621"/>
            <a:ext cx="9104243" cy="68326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Dynamic Outcomes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User Interface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>
              <a:buFont typeface="Calibri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Secondary tasks</a:t>
            </a:r>
          </a:p>
          <a:p>
            <a:r>
              <a:rPr lang="en-US">
                <a:solidFill>
                  <a:srgbClr val="FFFFFF"/>
                </a:solidFill>
              </a:rPr>
              <a:t>Other things that I have done: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Designed the UI for the game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Made the Main menu for the game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Made UI class to be used for dialogues and printing text on screen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Implemented the dialogue effect when narrating or interacting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Displaying Boxes for inventory and objectives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Text to tell which room the player is in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When the player is out of time then it will transition to the ending scene</a:t>
            </a:r>
          </a:p>
          <a:p>
            <a:pPr marL="285750" indent="-285750">
              <a:buFont typeface="Calibri"/>
              <a:buChar char="-"/>
            </a:pP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338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32DA0-2048-6C6F-76B6-CA104F92F07F}"/>
              </a:ext>
            </a:extLst>
          </p:cNvPr>
          <p:cNvSpPr txBox="1"/>
          <p:nvPr/>
        </p:nvSpPr>
        <p:spPr>
          <a:xfrm>
            <a:off x="833782" y="2781912"/>
            <a:ext cx="6108432" cy="33855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User Interface</a:t>
            </a:r>
            <a:r>
              <a:rPr lang="en-US" sz="2000" u="sng">
                <a:solidFill>
                  <a:schemeClr val="bg1"/>
                </a:solidFill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 u="sng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UI class is made to handle UI related such as printing dialogues , create text with different, create text box and create option for player to pick.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OptionUI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will be responsible for storing options dynamically and clearing options after player have picked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54DD4-06D9-5CCA-6EC2-779295BB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54" y="498662"/>
            <a:ext cx="539843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93985-8F42-80AA-2B23-45644BC58F62}"/>
              </a:ext>
            </a:extLst>
          </p:cNvPr>
          <p:cNvSpPr txBox="1"/>
          <p:nvPr/>
        </p:nvSpPr>
        <p:spPr>
          <a:xfrm>
            <a:off x="546235" y="1502116"/>
            <a:ext cx="6108432" cy="61555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Dynamic Outcomes</a:t>
            </a:r>
            <a:r>
              <a:rPr lang="en-US" sz="2000" u="sng">
                <a:solidFill>
                  <a:schemeClr val="bg1"/>
                </a:solidFill>
              </a:rPr>
              <a:t>: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The killer will follow through a 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chronological </a:t>
            </a:r>
            <a:r>
              <a:rPr lang="en-US" sz="2000">
                <a:solidFill>
                  <a:schemeClr val="bg1"/>
                </a:solidFill>
              </a:rPr>
              <a:t>order by entering into 5 different room. </a:t>
            </a:r>
          </a:p>
          <a:p>
            <a:r>
              <a:rPr lang="en-US" sz="2000">
                <a:solidFill>
                  <a:schemeClr val="bg1"/>
                </a:solidFill>
              </a:rPr>
              <a:t>So:</a:t>
            </a:r>
          </a:p>
          <a:p>
            <a:r>
              <a:rPr lang="en-US" sz="2000">
                <a:solidFill>
                  <a:schemeClr val="bg1"/>
                </a:solidFill>
              </a:rPr>
              <a:t> For loop 5 times (each time different room)</a:t>
            </a:r>
          </a:p>
          <a:p>
            <a:r>
              <a:rPr lang="en-US" sz="2000">
                <a:solidFill>
                  <a:schemeClr val="bg1"/>
                </a:solidFill>
              </a:rPr>
              <a:t> - a switch case will be suitable to assign killer into  different room function</a:t>
            </a:r>
          </a:p>
          <a:p>
            <a:r>
              <a:rPr lang="en-US" sz="2000">
                <a:solidFill>
                  <a:schemeClr val="bg1"/>
                </a:solidFill>
              </a:rPr>
              <a:t> Tracking and detecting if play and killer in same</a:t>
            </a:r>
          </a:p>
          <a:p>
            <a:r>
              <a:rPr lang="en-US" sz="2000">
                <a:solidFill>
                  <a:schemeClr val="bg1"/>
                </a:solidFill>
              </a:rPr>
              <a:t> If it is, handle in accordingly based on player's  objects collected and their decision</a:t>
            </a:r>
          </a:p>
          <a:p>
            <a:r>
              <a:rPr lang="en-US" sz="2000">
                <a:solidFill>
                  <a:schemeClr val="bg1"/>
                </a:solidFill>
              </a:rPr>
              <a:t>Different combinations between object collection and</a:t>
            </a:r>
          </a:p>
          <a:p>
            <a:r>
              <a:rPr lang="en-US" sz="2000">
                <a:solidFill>
                  <a:schemeClr val="bg1"/>
                </a:solidFill>
              </a:rPr>
              <a:t> player's decision to form a new outcome.</a:t>
            </a:r>
          </a:p>
          <a:p>
            <a:r>
              <a:rPr lang="en-US" sz="2000">
                <a:solidFill>
                  <a:schemeClr val="bg1"/>
                </a:solidFill>
              </a:rPr>
              <a:t>  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9ED86-1B4D-5A54-5BB7-B85CCBAB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32" y="333656"/>
            <a:ext cx="2166097" cy="3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Cherry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5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Cherry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73876-05A8-5B96-5D53-8B60380718E7}"/>
              </a:ext>
            </a:extLst>
          </p:cNvPr>
          <p:cNvSpPr txBox="1"/>
          <p:nvPr/>
        </p:nvSpPr>
        <p:spPr>
          <a:xfrm>
            <a:off x="833782" y="1694621"/>
            <a:ext cx="9104243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</a:rPr>
              <a:t>Time system to cue in killer and cops through interaction with objects</a:t>
            </a: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2000">
                <a:solidFill>
                  <a:schemeClr val="bg1"/>
                </a:solidFill>
              </a:rPr>
              <a:t>Options "enter or exit doors, interact with objects, use, help and menu"</a:t>
            </a: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421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73876-05A8-5B96-5D53-8B60380718E7}"/>
              </a:ext>
            </a:extLst>
          </p:cNvPr>
          <p:cNvSpPr txBox="1"/>
          <p:nvPr/>
        </p:nvSpPr>
        <p:spPr>
          <a:xfrm>
            <a:off x="833782" y="1683076"/>
            <a:ext cx="52711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By creating a class to handle the time system which adds to a "timer", when "timer" reaches 5 minutes, sys will cue killer to come in. 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Options "enter or exit doors, interact with objects, use, and help"</a:t>
            </a:r>
          </a:p>
          <a:p>
            <a:r>
              <a:rPr lang="en-US">
                <a:solidFill>
                  <a:schemeClr val="bg1"/>
                </a:solidFill>
              </a:rPr>
              <a:t>To load scenes when interacting with doors, to </a:t>
            </a:r>
            <a:r>
              <a:rPr lang="en-US" b="1">
                <a:solidFill>
                  <a:schemeClr val="bg1"/>
                </a:solidFill>
              </a:rPr>
              <a:t>trigger the interactions and usage with objects</a:t>
            </a:r>
            <a:r>
              <a:rPr lang="en-US">
                <a:solidFill>
                  <a:schemeClr val="bg1"/>
                </a:solidFill>
              </a:rPr>
              <a:t>, 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C753263-33A1-F4ED-02FA-C6AC571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92" y="247977"/>
            <a:ext cx="4791075" cy="2286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00EE57-CE95-5B0F-970E-BCD1CFDC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22" y="3623095"/>
            <a:ext cx="5492750" cy="273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EE825-8423-42A7-B3D9-FD7AE131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11" y="2660305"/>
            <a:ext cx="3971786" cy="234262"/>
          </a:xfrm>
          <a:prstGeom prst="rect">
            <a:avLst/>
          </a:prstGeom>
        </p:spPr>
      </p:pic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873CF45-7455-D192-DCEF-26F5FB0A8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53" y="4671183"/>
            <a:ext cx="4602230" cy="14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23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Junhao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5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1EA2B-EEFA-74BC-EB0F-6B492DE509D9}"/>
              </a:ext>
            </a:extLst>
          </p:cNvPr>
          <p:cNvSpPr txBox="1"/>
          <p:nvPr/>
        </p:nvSpPr>
        <p:spPr>
          <a:xfrm>
            <a:off x="607060" y="1709420"/>
            <a:ext cx="102387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F</a:t>
            </a:r>
            <a:r>
              <a:rPr lang="en-US" sz="2400">
                <a:solidFill>
                  <a:srgbClr val="FFFFFF"/>
                </a:solidFill>
                <a:latin typeface="Arial"/>
                <a:cs typeface="Arial"/>
              </a:rPr>
              <a:t>A single-player 2D interactive text - based game in which the protagonist is stuck in a time loop with the goal of escaping death by a killer within a 8 minutes time frame where every decision can lead to a different ending.</a:t>
            </a:r>
            <a:endParaRPr lang="en-US" sz="2400">
              <a:solidFill>
                <a:srgbClr val="FFFFFF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4BCA6-6C95-598E-B305-B2E14B49BDF3}"/>
              </a:ext>
            </a:extLst>
          </p:cNvPr>
          <p:cNvSpPr txBox="1"/>
          <p:nvPr/>
        </p:nvSpPr>
        <p:spPr>
          <a:xfrm>
            <a:off x="594360" y="739140"/>
            <a:ext cx="5367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Vision:</a:t>
            </a:r>
          </a:p>
        </p:txBody>
      </p:sp>
    </p:spTree>
    <p:extLst>
      <p:ext uri="{BB962C8B-B14F-4D97-AF65-F5344CB8AC3E}">
        <p14:creationId xmlns:p14="http://schemas.microsoft.com/office/powerpoint/2010/main" val="27992742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Junhao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F4C44-AA41-9D54-6DBD-3BB0756E0363}"/>
              </a:ext>
            </a:extLst>
          </p:cNvPr>
          <p:cNvSpPr txBox="1"/>
          <p:nvPr/>
        </p:nvSpPr>
        <p:spPr>
          <a:xfrm>
            <a:off x="321221" y="1382139"/>
            <a:ext cx="1143990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Player Movement: This enable the player able to move around and explore the map.</a:t>
            </a: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Map: Different environments including Bedroom, Livingroom, Store room, Kitchen, Bathroom and most of the furnitures inside the scenes.</a:t>
            </a: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Endings: The pictures of the different endings and the function which can check does the player unlock the ending to show.</a:t>
            </a:r>
          </a:p>
        </p:txBody>
      </p:sp>
    </p:spTree>
    <p:extLst>
      <p:ext uri="{BB962C8B-B14F-4D97-AF65-F5344CB8AC3E}">
        <p14:creationId xmlns:p14="http://schemas.microsoft.com/office/powerpoint/2010/main" val="505134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DA0F319C-6887-E84D-D86F-8A33D498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01" y="540923"/>
            <a:ext cx="2719318" cy="2882761"/>
          </a:xfrm>
          <a:prstGeom prst="rect">
            <a:avLst/>
          </a:prstGeom>
        </p:spPr>
      </p:pic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AFFDD94-787B-BC7B-331C-F6E32C0E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4" y="537679"/>
            <a:ext cx="2751344" cy="288924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DD2810-1BA7-A338-1643-FE929CDD1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470" y="543753"/>
            <a:ext cx="2575753" cy="287710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4DEB7D-CEFA-1F3D-366F-0DF5719D3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638" y="3730970"/>
            <a:ext cx="2710897" cy="2885798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00AEF21-0B13-EF66-C5E5-2CEE563C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854" y="3727932"/>
            <a:ext cx="2710897" cy="28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92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D7A139-FD8C-914C-C987-B108C5AAD416}"/>
              </a:ext>
            </a:extLst>
          </p:cNvPr>
          <p:cNvSpPr txBox="1"/>
          <p:nvPr/>
        </p:nvSpPr>
        <p:spPr>
          <a:xfrm>
            <a:off x="757409" y="1778765"/>
            <a:ext cx="10374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wddwa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5A2319-4B62-76CA-81C6-ED4A0EB54E0B}"/>
              </a:ext>
            </a:extLst>
          </p:cNvPr>
          <p:cNvSpPr txBox="1"/>
          <p:nvPr/>
        </p:nvSpPr>
        <p:spPr>
          <a:xfrm>
            <a:off x="1264196" y="1363089"/>
            <a:ext cx="30007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map, I create pointers for the funitures and put it into the respective scene.</a:t>
            </a:r>
          </a:p>
        </p:txBody>
      </p:sp>
      <p:pic>
        <p:nvPicPr>
          <p:cNvPr id="7" name="图片 6" descr="电脑屏幕的照片&#10;&#10;已自动生成说明">
            <a:extLst>
              <a:ext uri="{FF2B5EF4-FFF2-40B4-BE49-F238E27FC236}">
                <a16:creationId xmlns:a16="http://schemas.microsoft.com/office/drawing/2014/main" id="{055D2D8F-1F95-6385-03F9-DC2BB16B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036598"/>
            <a:ext cx="3543300" cy="1917780"/>
          </a:xfrm>
          <a:prstGeom prst="rect">
            <a:avLst/>
          </a:prstGeom>
        </p:spPr>
      </p:pic>
      <p:pic>
        <p:nvPicPr>
          <p:cNvPr id="8" name="图片 7" descr="电脑萤幕的截图&#10;&#10;已自动生成说明">
            <a:extLst>
              <a:ext uri="{FF2B5EF4-FFF2-40B4-BE49-F238E27FC236}">
                <a16:creationId xmlns:a16="http://schemas.microsoft.com/office/drawing/2014/main" id="{C3ADA4FD-55CF-3B8F-610B-5A5B04AEF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017548"/>
            <a:ext cx="3810000" cy="19289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B7D7EA-6DB8-3615-D6F5-EF2CAC9C1BEB}"/>
              </a:ext>
            </a:extLst>
          </p:cNvPr>
          <p:cNvSpPr txBox="1"/>
          <p:nvPr/>
        </p:nvSpPr>
        <p:spPr>
          <a:xfrm>
            <a:off x="1264196" y="3296664"/>
            <a:ext cx="34770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player movement, I used vector 2 to store the value of x and y to make the player move.</a:t>
            </a:r>
          </a:p>
        </p:txBody>
      </p:sp>
      <p:pic>
        <p:nvPicPr>
          <p:cNvPr id="4" name="图片 3" descr="文本&#10;&#10;已自动生成说明">
            <a:extLst>
              <a:ext uri="{FF2B5EF4-FFF2-40B4-BE49-F238E27FC236}">
                <a16:creationId xmlns:a16="http://schemas.microsoft.com/office/drawing/2014/main" id="{F6DCC536-3FAE-099F-EE1C-425F2E179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605694"/>
            <a:ext cx="3952875" cy="1999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35EC4-3E91-482A-2612-567D8DE6F166}"/>
              </a:ext>
            </a:extLst>
          </p:cNvPr>
          <p:cNvSpPr txBox="1"/>
          <p:nvPr/>
        </p:nvSpPr>
        <p:spPr>
          <a:xfrm>
            <a:off x="5950496" y="3296664"/>
            <a:ext cx="592493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CN" altLang="en-US">
                <a:solidFill>
                  <a:schemeClr val="bg1"/>
                </a:solidFill>
                <a:latin typeface="等线"/>
                <a:ea typeface="等线"/>
              </a:rPr>
              <a:t>For the ending scenes, I used </a:t>
            </a:r>
            <a:r>
              <a:rPr lang="zh-CN">
                <a:solidFill>
                  <a:schemeClr val="bg1"/>
                </a:solidFill>
                <a:ea typeface="+mn-lt"/>
                <a:cs typeface="+mn-lt"/>
              </a:rPr>
              <a:t>const char* ending1 = R"(</a:t>
            </a:r>
            <a:r>
              <a:rPr lang="en-US" altLang="zh-CN">
                <a:solidFill>
                  <a:schemeClr val="bg1"/>
                </a:solidFill>
                <a:ea typeface="+mn-lt"/>
                <a:cs typeface="+mn-lt"/>
              </a:rPr>
              <a:t>); to draw out the picture and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DrawASCII_Art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(ending1, 0, 0, Scene::White); to adjust the position and also bool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isunlocked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to check if the player unlocked the ending yet.</a:t>
            </a:r>
            <a:endParaRPr lang="zh-CN" altLang="en-US">
              <a:solidFill>
                <a:schemeClr val="bg1"/>
              </a:solidFill>
              <a:latin typeface="等线"/>
              <a:ea typeface="等线"/>
            </a:endParaRPr>
          </a:p>
        </p:txBody>
      </p:sp>
      <p:pic>
        <p:nvPicPr>
          <p:cNvPr id="10" name="图片 9" descr="文本&#10;&#10;已自动生成说明">
            <a:extLst>
              <a:ext uri="{FF2B5EF4-FFF2-40B4-BE49-F238E27FC236}">
                <a16:creationId xmlns:a16="http://schemas.microsoft.com/office/drawing/2014/main" id="{846305A1-CB5C-FE5E-E3B1-06912C3E8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078" y="4772025"/>
            <a:ext cx="4486444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59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bg1"/>
                </a:solidFill>
              </a:rPr>
              <a:t>Eric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Eric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BBD97-1DA4-E39D-41CD-E2E9F2068098}"/>
              </a:ext>
            </a:extLst>
          </p:cNvPr>
          <p:cNvSpPr txBox="1"/>
          <p:nvPr/>
        </p:nvSpPr>
        <p:spPr>
          <a:xfrm>
            <a:off x="662043" y="1468269"/>
            <a:ext cx="10867463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  <a:endParaRPr lang="en-US" sz="2800">
              <a:solidFill>
                <a:schemeClr val="bg1"/>
              </a:solidFill>
            </a:endParaRPr>
          </a:p>
          <a:p>
            <a:pPr marL="285750" indent="-285750">
              <a:buFont typeface="Calibri,Sans-Serif"/>
              <a:buChar char="-"/>
            </a:pPr>
            <a:r>
              <a:rPr lang="en-US" sz="2800">
                <a:solidFill>
                  <a:schemeClr val="bg1"/>
                </a:solidFill>
              </a:rPr>
              <a:t>Player decisions</a:t>
            </a:r>
          </a:p>
          <a:p>
            <a:pPr marL="285750" indent="-285750">
              <a:buFont typeface="Calibri,Sans-Serif"/>
              <a:buChar char="-"/>
            </a:pPr>
            <a:r>
              <a:rPr lang="en-US" sz="2800">
                <a:solidFill>
                  <a:schemeClr val="bg1"/>
                </a:solidFill>
              </a:rPr>
              <a:t>Narration of the game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 u="sng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Other things that I have done: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Increasing time when interacting with objects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Displaying objectives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solidFill>
                  <a:schemeClr val="bg1"/>
                </a:solidFill>
              </a:rPr>
              <a:t>Script for the game (Story)</a:t>
            </a:r>
          </a:p>
          <a:p>
            <a:pPr marL="285750" indent="-285750">
              <a:buFont typeface="Calibri,Sans-Serif"/>
              <a:buChar char="-"/>
            </a:pPr>
            <a:endParaRPr lang="en-US" sz="2000">
              <a:solidFill>
                <a:srgbClr val="000000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81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9E0FD-57BD-FA08-9DD8-1B578E6E78E8}"/>
              </a:ext>
            </a:extLst>
          </p:cNvPr>
          <p:cNvSpPr txBox="1"/>
          <p:nvPr/>
        </p:nvSpPr>
        <p:spPr>
          <a:xfrm>
            <a:off x="748553" y="2823671"/>
            <a:ext cx="4391025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Player Decisions – After interacting, player can make different decisions leading to different outcome</a:t>
            </a:r>
            <a:br>
              <a:rPr lang="en-US" sz="2400">
                <a:solidFill>
                  <a:schemeClr val="bg1">
                    <a:alpha val="80000"/>
                  </a:schemeClr>
                </a:solidFill>
              </a:rPr>
            </a:br>
            <a:br>
              <a:rPr lang="en-US" sz="2400">
                <a:solidFill>
                  <a:schemeClr val="bg1">
                    <a:alpha val="80000"/>
                  </a:schemeClr>
                </a:solidFill>
              </a:rPr>
            </a:b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E0EAB2D-94E6-2495-A88B-DDF50FC6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1357"/>
            <a:ext cx="5260976" cy="23836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B60D26-6A92-BE8F-B734-911D1CAE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2" y="4560455"/>
            <a:ext cx="5253182" cy="1801091"/>
          </a:xfrm>
          <a:prstGeom prst="rect">
            <a:avLst/>
          </a:prstGeom>
        </p:spPr>
      </p:pic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DAFD5A5-CBE5-A09A-01C2-0B6D3D453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365" y="2948552"/>
            <a:ext cx="5807365" cy="108789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05139F-6B2B-8DE1-81FE-60EAAFD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329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8B9354A-8D88-88B9-E0EF-0DD26D90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22" y="1905000"/>
            <a:ext cx="6162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9E0FD-57BD-FA08-9DD8-1B578E6E78E8}"/>
              </a:ext>
            </a:extLst>
          </p:cNvPr>
          <p:cNvSpPr txBox="1"/>
          <p:nvPr/>
        </p:nvSpPr>
        <p:spPr>
          <a:xfrm>
            <a:off x="838200" y="2760918"/>
            <a:ext cx="4391025" cy="24543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Narration – Dialogues of the game</a:t>
            </a:r>
            <a:br>
              <a:rPr lang="en-US" sz="2400"/>
            </a:b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FF6D0B-73E2-A10B-AB26-E9A5590A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1379167"/>
            <a:ext cx="6500091" cy="35223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2D55AB-7AEB-6432-81B1-C8348B187CFD}"/>
                  </a:ext>
                </a:extLst>
              </p14:cNvPr>
              <p14:cNvContentPartPr/>
              <p14:nvPr/>
            </p14:nvContentPartPr>
            <p14:xfrm>
              <a:off x="5871375" y="3361391"/>
              <a:ext cx="4429798" cy="126478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2D55AB-7AEB-6432-81B1-C8348B187C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3376" y="3343395"/>
                <a:ext cx="4465435" cy="13004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AB2E155-0255-E90C-6395-CFA48C67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49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did I do it?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14CF8C-9CF8-5C00-CAFC-33B22ACD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1159"/>
            <a:ext cx="12192000" cy="15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802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Problems encountered?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D5A64-92B4-60E6-14CC-BDB3A51D4804}"/>
              </a:ext>
            </a:extLst>
          </p:cNvPr>
          <p:cNvSpPr txBox="1"/>
          <p:nvPr/>
        </p:nvSpPr>
        <p:spPr>
          <a:xfrm>
            <a:off x="520700" y="1727200"/>
            <a:ext cx="111506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Numerous Bugs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Communication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Changing of ideas midway of development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5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04BCA6-6C95-598E-B305-B2E14B49BDF3}"/>
              </a:ext>
            </a:extLst>
          </p:cNvPr>
          <p:cNvSpPr txBox="1"/>
          <p:nvPr/>
        </p:nvSpPr>
        <p:spPr>
          <a:xfrm>
            <a:off x="350520" y="231140"/>
            <a:ext cx="5367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Trailer:</a:t>
            </a:r>
          </a:p>
        </p:txBody>
      </p:sp>
      <p:pic>
        <p:nvPicPr>
          <p:cNvPr id="2" name="WIU_Trailer">
            <a:hlinkClick r:id="" action="ppaction://media"/>
            <a:extLst>
              <a:ext uri="{FF2B5EF4-FFF2-40B4-BE49-F238E27FC236}">
                <a16:creationId xmlns:a16="http://schemas.microsoft.com/office/drawing/2014/main" id="{045CF629-7015-4C7E-68A6-AE0787EEFF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10414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How we overcome?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DF5D7-FE53-3E60-4ABC-60784D1C8020}"/>
              </a:ext>
            </a:extLst>
          </p:cNvPr>
          <p:cNvSpPr txBox="1"/>
          <p:nvPr/>
        </p:nvSpPr>
        <p:spPr>
          <a:xfrm>
            <a:off x="571500" y="1715655"/>
            <a:ext cx="459278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Numerous Bugs:</a:t>
            </a:r>
          </a:p>
          <a:p>
            <a:r>
              <a:rPr lang="en-US">
                <a:solidFill>
                  <a:schemeClr val="bg1"/>
                </a:solidFill>
              </a:rPr>
              <a:t>We fixed them one by one and test for more bugs.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Communication:</a:t>
            </a:r>
          </a:p>
          <a:p>
            <a:r>
              <a:rPr lang="en-US">
                <a:solidFill>
                  <a:schemeClr val="bg1"/>
                </a:solidFill>
              </a:rPr>
              <a:t>We use multiple platforms (</a:t>
            </a:r>
            <a:r>
              <a:rPr lang="en-US" err="1">
                <a:solidFill>
                  <a:schemeClr val="bg1"/>
                </a:solidFill>
              </a:rPr>
              <a:t>eg.</a:t>
            </a:r>
            <a:r>
              <a:rPr lang="en-US" b="1">
                <a:solidFill>
                  <a:schemeClr val="bg1"/>
                </a:solidFill>
              </a:rPr>
              <a:t> Trello and Twine and discord</a:t>
            </a:r>
            <a:r>
              <a:rPr lang="en-US">
                <a:solidFill>
                  <a:schemeClr val="bg1"/>
                </a:solidFill>
              </a:rPr>
              <a:t>) to convey the idea to one another and keep track of our progress.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Changing of ideas midway of development:</a:t>
            </a:r>
          </a:p>
          <a:p>
            <a:r>
              <a:rPr lang="en-US">
                <a:solidFill>
                  <a:schemeClr val="bg1"/>
                </a:solidFill>
              </a:rPr>
              <a:t>We avoided unnecessary changes and implemented the ones which are important.</a:t>
            </a: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C396AAD-8488-8865-F0FC-D9B88D3E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4" y="184996"/>
            <a:ext cx="2707066" cy="4138235"/>
          </a:xfrm>
          <a:prstGeom prst="rect">
            <a:avLst/>
          </a:prstGeom>
        </p:spPr>
      </p:pic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DC17B685-FF64-CA61-1DB9-74356755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294" y="188637"/>
            <a:ext cx="2703135" cy="3087460"/>
          </a:xfrm>
          <a:prstGeom prst="rect">
            <a:avLst/>
          </a:prstGeom>
        </p:spPr>
      </p:pic>
      <p:pic>
        <p:nvPicPr>
          <p:cNvPr id="3" name="Picture 2" descr="A screenshot of a test results">
            <a:extLst>
              <a:ext uri="{FF2B5EF4-FFF2-40B4-BE49-F238E27FC236}">
                <a16:creationId xmlns:a16="http://schemas.microsoft.com/office/drawing/2014/main" id="{F9878C90-5C44-447B-9EED-B72563F9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81" y="4612941"/>
            <a:ext cx="6392332" cy="2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3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>
                <a:solidFill>
                  <a:schemeClr val="bg1"/>
                </a:solidFill>
              </a:rPr>
              <a:t>Future enhancements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C6A21-0032-D3EB-9A1D-99ABEC64F65A}"/>
              </a:ext>
            </a:extLst>
          </p:cNvPr>
          <p:cNvSpPr txBox="1"/>
          <p:nvPr/>
        </p:nvSpPr>
        <p:spPr>
          <a:xfrm>
            <a:off x="520700" y="1727200"/>
            <a:ext cx="111506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Larger map with more rooms to explore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More endings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More interactions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Allow player to save the game progress before exiting</a:t>
            </a:r>
          </a:p>
        </p:txBody>
      </p:sp>
    </p:spTree>
    <p:extLst>
      <p:ext uri="{BB962C8B-B14F-4D97-AF65-F5344CB8AC3E}">
        <p14:creationId xmlns:p14="http://schemas.microsoft.com/office/powerpoint/2010/main" val="132160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ck outline">
            <a:extLst>
              <a:ext uri="{FF2B5EF4-FFF2-40B4-BE49-F238E27FC236}">
                <a16:creationId xmlns:a16="http://schemas.microsoft.com/office/drawing/2014/main" id="{D3F90BCA-CF3B-4EB5-CB60-91FB9003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6000" y="1161434"/>
            <a:ext cx="4680000" cy="46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11B73-34C5-CF45-6B8C-2A95DCB49083}"/>
              </a:ext>
            </a:extLst>
          </p:cNvPr>
          <p:cNvSpPr txBox="1"/>
          <p:nvPr/>
        </p:nvSpPr>
        <p:spPr>
          <a:xfrm>
            <a:off x="4449096" y="3105834"/>
            <a:ext cx="3293807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spc="5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LaM Display"/>
                <a:ea typeface="ADLaM Display"/>
                <a:cs typeface="ADLaM Display"/>
              </a:rPr>
              <a:t>Ideation process</a:t>
            </a:r>
            <a:endParaRPr lang="en-SG" sz="3600" b="1" spc="5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4C9BE5-4E7A-0DFB-6BDC-CEC2856E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89" y="517815"/>
            <a:ext cx="8936796" cy="58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40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ck outline">
            <a:extLst>
              <a:ext uri="{FF2B5EF4-FFF2-40B4-BE49-F238E27FC236}">
                <a16:creationId xmlns:a16="http://schemas.microsoft.com/office/drawing/2014/main" id="{D3F90BCA-CF3B-4EB5-CB60-91FB9003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0" y="0"/>
            <a:ext cx="1522771" cy="1522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11B73-34C5-CF45-6B8C-2A95DCB49083}"/>
              </a:ext>
            </a:extLst>
          </p:cNvPr>
          <p:cNvSpPr txBox="1"/>
          <p:nvPr/>
        </p:nvSpPr>
        <p:spPr>
          <a:xfrm>
            <a:off x="-885519" y="630580"/>
            <a:ext cx="32938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spc="5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BRAINSTORM</a:t>
            </a:r>
            <a:endParaRPr lang="en-SG" sz="1100" b="1" spc="5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BBE5C-1880-0BAD-8E6F-9B8FE2B2E56E}"/>
              </a:ext>
            </a:extLst>
          </p:cNvPr>
          <p:cNvSpPr txBox="1">
            <a:spLocks/>
          </p:cNvSpPr>
          <p:nvPr/>
        </p:nvSpPr>
        <p:spPr>
          <a:xfrm>
            <a:off x="1522771" y="339853"/>
            <a:ext cx="5542721" cy="843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inspired us?</a:t>
            </a:r>
            <a:endParaRPr lang="en-SG" sz="24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Twelve Minutes (Simplified Chinese, English, Korean, Japanese, Traditional  Chinese)">
            <a:extLst>
              <a:ext uri="{FF2B5EF4-FFF2-40B4-BE49-F238E27FC236}">
                <a16:creationId xmlns:a16="http://schemas.microsoft.com/office/drawing/2014/main" id="{243DB7EA-A31D-0F1E-87F5-7C7CC3A5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41" y="3139392"/>
            <a:ext cx="2749469" cy="2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ilhouette of a castle&#10;&#10;Description automatically generated">
            <a:extLst>
              <a:ext uri="{FF2B5EF4-FFF2-40B4-BE49-F238E27FC236}">
                <a16:creationId xmlns:a16="http://schemas.microsoft.com/office/drawing/2014/main" id="{02F40FD0-9871-F69E-4D0A-CB574DF5E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29" y="3130228"/>
            <a:ext cx="4137950" cy="2758633"/>
          </a:xfrm>
          <a:prstGeom prst="rect">
            <a:avLst/>
          </a:prstGeom>
        </p:spPr>
      </p:pic>
      <p:pic>
        <p:nvPicPr>
          <p:cNvPr id="2056" name="Picture 8" descr="The Man from the Window by Zed_Technician">
            <a:extLst>
              <a:ext uri="{FF2B5EF4-FFF2-40B4-BE49-F238E27FC236}">
                <a16:creationId xmlns:a16="http://schemas.microsoft.com/office/drawing/2014/main" id="{046B7331-3AD5-97B0-7F44-C2C7FDCA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10" y="3129867"/>
            <a:ext cx="3475878" cy="27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05DDF-17A7-0E22-5E45-9D1D73416297}"/>
              </a:ext>
            </a:extLst>
          </p:cNvPr>
          <p:cNvSpPr txBox="1"/>
          <p:nvPr/>
        </p:nvSpPr>
        <p:spPr>
          <a:xfrm>
            <a:off x="3272018" y="2527861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Concept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F2262-C9E1-8F76-1AE1-A6736A308800}"/>
              </a:ext>
            </a:extLst>
          </p:cNvPr>
          <p:cNvSpPr txBox="1"/>
          <p:nvPr/>
        </p:nvSpPr>
        <p:spPr>
          <a:xfrm>
            <a:off x="8994782" y="2527861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Story Concept</a:t>
            </a:r>
          </a:p>
        </p:txBody>
      </p:sp>
    </p:spTree>
    <p:extLst>
      <p:ext uri="{BB962C8B-B14F-4D97-AF65-F5344CB8AC3E}">
        <p14:creationId xmlns:p14="http://schemas.microsoft.com/office/powerpoint/2010/main" val="392031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Features:</a:t>
            </a:r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F3F3818A-77F3-A15C-5686-4F9CC226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33" y="1459751"/>
            <a:ext cx="3105150" cy="4886325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15B52A53-14FB-C451-C835-A76A9FE8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10" y="274426"/>
            <a:ext cx="3324224" cy="526905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621CE28B-B0ED-4D23-977B-19173DF29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443" y="274204"/>
            <a:ext cx="3079750" cy="491259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5F4A68C-0363-71FF-7283-3B6ECE673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01" y="5182899"/>
            <a:ext cx="3085234" cy="116811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8CF059-EFBE-482A-634A-AF2C4C954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812" y="5532362"/>
            <a:ext cx="3336471" cy="11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01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184"/>
            <a:ext cx="10515600" cy="1325563"/>
          </a:xfrm>
        </p:spPr>
        <p:txBody>
          <a:bodyPr/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Individual Task list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730E5B-99E3-D492-CBFF-E3B215211868}"/>
              </a:ext>
            </a:extLst>
          </p:cNvPr>
          <p:cNvSpPr txBox="1">
            <a:spLocks/>
          </p:cNvSpPr>
          <p:nvPr/>
        </p:nvSpPr>
        <p:spPr>
          <a:xfrm>
            <a:off x="833718" y="3688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>
                <a:solidFill>
                  <a:schemeClr val="bg1"/>
                </a:solidFill>
              </a:rPr>
              <a:t>Hazwan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76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0917-C905-C83F-45CB-321A3325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err="1">
                <a:solidFill>
                  <a:schemeClr val="bg1"/>
                </a:solidFill>
              </a:rPr>
              <a:t>Hazwan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CE2807-C707-7C40-86FF-05C918052776}"/>
              </a:ext>
            </a:extLst>
          </p:cNvPr>
          <p:cNvSpPr txBox="1"/>
          <p:nvPr/>
        </p:nvSpPr>
        <p:spPr>
          <a:xfrm>
            <a:off x="833782" y="1694621"/>
            <a:ext cx="9104243" cy="72635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>
                <a:solidFill>
                  <a:schemeClr val="bg1"/>
                </a:solidFill>
              </a:rPr>
              <a:t>Primary tasks: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</a:rPr>
              <a:t>Interactions with different type of objects. </a:t>
            </a:r>
          </a:p>
          <a:p>
            <a:pPr marL="285750" indent="-28575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Scene class to handle the all the objects in the scene and be able to load to a different scenes.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>
              <a:buFont typeface="Calibri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u="sng">
                <a:solidFill>
                  <a:schemeClr val="bg1"/>
                </a:solidFill>
              </a:rPr>
              <a:t>Secondary tasks:</a:t>
            </a:r>
          </a:p>
          <a:p>
            <a:r>
              <a:rPr lang="en-US">
                <a:solidFill>
                  <a:srgbClr val="FFFFFF"/>
                </a:solidFill>
              </a:rPr>
              <a:t>Other things that I have done: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The images to print out when interacting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Player Inventory</a:t>
            </a:r>
            <a:endParaRPr lang="en-US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class to handle all the objects by drawing the objects and collisions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Showing the nearby interactions you can do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Furniture class to store the type of furniture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solidFill>
                  <a:srgbClr val="FFFFFF"/>
                </a:solidFill>
              </a:rPr>
              <a:t>GameObject</a:t>
            </a:r>
            <a:r>
              <a:rPr lang="en-US">
                <a:solidFill>
                  <a:srgbClr val="FFFFFF"/>
                </a:solidFill>
              </a:rPr>
              <a:t> class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solidFill>
                  <a:srgbClr val="FFFFFF"/>
                </a:solidFill>
              </a:rPr>
              <a:t>GameManager</a:t>
            </a:r>
            <a:r>
              <a:rPr lang="en-US">
                <a:solidFill>
                  <a:srgbClr val="FFFFFF"/>
                </a:solidFill>
              </a:rPr>
              <a:t> class to control the </a:t>
            </a:r>
            <a:r>
              <a:rPr lang="en-US" err="1">
                <a:solidFill>
                  <a:srgbClr val="FFFFFF"/>
                </a:solidFill>
              </a:rPr>
              <a:t>gameflow</a:t>
            </a:r>
            <a:r>
              <a:rPr lang="en-US">
                <a:solidFill>
                  <a:srgbClr val="FFFFFF"/>
                </a:solidFill>
              </a:rPr>
              <a:t> and handle the systems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</a:rPr>
              <a:t>Furniture class</a:t>
            </a: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endParaRPr lang="en-US" sz="2000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402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WIU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Features:</vt:lpstr>
      <vt:lpstr>Individual Task list</vt:lpstr>
      <vt:lpstr>Hazwan</vt:lpstr>
      <vt:lpstr>How did I do it?</vt:lpstr>
      <vt:lpstr>How did I do it?</vt:lpstr>
      <vt:lpstr>Individual Task list</vt:lpstr>
      <vt:lpstr>Minh Quan - Features</vt:lpstr>
      <vt:lpstr>How did I do it?</vt:lpstr>
      <vt:lpstr>How did I do it?</vt:lpstr>
      <vt:lpstr>Individual Task list</vt:lpstr>
      <vt:lpstr>Cherry</vt:lpstr>
      <vt:lpstr>How did I do it:</vt:lpstr>
      <vt:lpstr>Individual Task list</vt:lpstr>
      <vt:lpstr>Junhao</vt:lpstr>
      <vt:lpstr>PowerPoint Presentation</vt:lpstr>
      <vt:lpstr>How did I do it?</vt:lpstr>
      <vt:lpstr>Individual Task list</vt:lpstr>
      <vt:lpstr>Eric</vt:lpstr>
      <vt:lpstr>PowerPoint Presentation</vt:lpstr>
      <vt:lpstr>How did I do it?</vt:lpstr>
      <vt:lpstr>PowerPoint Presentation</vt:lpstr>
      <vt:lpstr>How did I do it?</vt:lpstr>
      <vt:lpstr>Problems encountered?</vt:lpstr>
      <vt:lpstr>How we overcome?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WIU PRESENTATION </dc:title>
  <dc:creator>Nguyen Quan</dc:creator>
  <cp:revision>3</cp:revision>
  <dcterms:created xsi:type="dcterms:W3CDTF">2024-08-18T13:07:16Z</dcterms:created>
  <dcterms:modified xsi:type="dcterms:W3CDTF">2024-08-22T16:43:11Z</dcterms:modified>
</cp:coreProperties>
</file>